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5146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different</a:t>
            </a:r>
            <a:r>
              <a:rPr lang="fr-FR" sz="2800" dirty="0" smtClean="0">
                <a:latin typeface="Kristen ITC" pitchFamily="66" charset="0"/>
              </a:rPr>
              <a:t> expressions to </a:t>
            </a:r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how </a:t>
            </a:r>
            <a:r>
              <a:rPr lang="fr-FR" sz="2800" dirty="0" err="1" smtClean="0">
                <a:latin typeface="Kristen ITC" pitchFamily="66" charset="0"/>
              </a:rPr>
              <a:t>they</a:t>
            </a:r>
            <a:r>
              <a:rPr lang="fr-FR" sz="2800" dirty="0" smtClean="0">
                <a:latin typeface="Kristen ITC" pitchFamily="66" charset="0"/>
              </a:rPr>
              <a:t> are, and </a:t>
            </a:r>
            <a:r>
              <a:rPr lang="fr-FR" sz="2800" dirty="0" err="1" smtClean="0">
                <a:latin typeface="Kristen ITC" pitchFamily="66" charset="0"/>
              </a:rPr>
              <a:t>respond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8281" y="3707006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our</a:t>
            </a:r>
            <a:r>
              <a:rPr lang="fr-FR" sz="2800" dirty="0" smtClean="0">
                <a:latin typeface="Kristen ITC" pitchFamily="66" charset="0"/>
              </a:rPr>
              <a:t> class </a:t>
            </a:r>
            <a:r>
              <a:rPr lang="fr-FR" sz="2800" dirty="0" err="1" smtClean="0">
                <a:latin typeface="Kristen ITC" pitchFamily="66" charset="0"/>
              </a:rPr>
              <a:t>rules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2529" y="54864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2529" y="4567535"/>
            <a:ext cx="613287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err="1" smtClean="0">
                <a:latin typeface="Kristen ITC" pitchFamily="66" charset="0"/>
              </a:rPr>
              <a:t>Correctly</a:t>
            </a:r>
            <a:r>
              <a:rPr lang="fr-FR" sz="2400" dirty="0" smtClean="0">
                <a:latin typeface="Kristen ITC" pitchFamily="66" charset="0"/>
              </a:rPr>
              <a:t> arrange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notebook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</cp:lastModifiedBy>
  <cp:revision>3</cp:revision>
  <dcterms:created xsi:type="dcterms:W3CDTF">2011-09-14T23:22:57Z</dcterms:created>
  <dcterms:modified xsi:type="dcterms:W3CDTF">2011-09-14T23:32:54Z</dcterms:modified>
</cp:coreProperties>
</file>